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54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4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5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4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6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9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2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1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4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0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0" r:id="rId6"/>
    <p:sldLayoutId id="2147483715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4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A72C5-9B6B-4002-A1F7-74A01F574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0" y="405575"/>
            <a:ext cx="6430414" cy="1371600"/>
          </a:xfrm>
        </p:spPr>
        <p:txBody>
          <a:bodyPr anchor="ctr">
            <a:normAutofit/>
          </a:bodyPr>
          <a:lstStyle/>
          <a:p>
            <a:r>
              <a:rPr lang="pl-PL" sz="4000" dirty="0"/>
              <a:t>Bazy danych</a:t>
            </a:r>
            <a:endParaRPr lang="en-AU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C9B6E-C6BE-4081-A677-947C3BF40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796" y="498698"/>
            <a:ext cx="2893382" cy="1185353"/>
          </a:xfrm>
        </p:spPr>
        <p:txBody>
          <a:bodyPr anchor="ctr">
            <a:normAutofit/>
          </a:bodyPr>
          <a:lstStyle/>
          <a:p>
            <a:r>
              <a:rPr lang="pl-PL" sz="1800" dirty="0" err="1"/>
              <a:t>Acces</a:t>
            </a:r>
            <a:endParaRPr lang="en-AU" sz="1800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BD7C589-902D-43C2-ABA2-AD824B5FA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280"/>
          <a:stretch/>
        </p:blipFill>
        <p:spPr>
          <a:xfrm>
            <a:off x="1684512" y="2091095"/>
            <a:ext cx="882644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73BB-7A5D-40C0-B1D4-A795EC74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Acces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326B0-C06C-4C85-A15B-616D4C8C1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Graficzny interfejs do budowania relacyjnych baz danych</a:t>
            </a:r>
          </a:p>
          <a:p>
            <a:r>
              <a:rPr lang="pl-PL" dirty="0"/>
              <a:t>Posiada własny silnik bazodanowy</a:t>
            </a:r>
          </a:p>
          <a:p>
            <a:r>
              <a:rPr lang="pl-PL" dirty="0"/>
              <a:t>Zazwyczaj nie jest stosowany w rozwiązaniach </a:t>
            </a:r>
            <a:r>
              <a:rPr lang="pl-PL" dirty="0" err="1"/>
              <a:t>wieloskalowych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11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FA2EC-4DF3-40C5-92EF-8797E714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pl-PL" sz="3600"/>
              <a:t>Tworzenie Tabel</a:t>
            </a:r>
            <a:endParaRPr lang="en-AU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1F1E-9DCD-474E-8B38-EE9BB9AB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000387"/>
            <a:ext cx="6702552" cy="3954505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06DCD-3459-483E-960B-AF78DEBC4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700"/>
              <a:t>Przy Tworzeniu Tabel należy:</a:t>
            </a:r>
            <a:br>
              <a:rPr lang="pl-PL" sz="1700"/>
            </a:br>
            <a:endParaRPr lang="pl-PL" sz="1700"/>
          </a:p>
          <a:p>
            <a:r>
              <a:rPr lang="pl-PL" sz="1700"/>
              <a:t>Wybrać rodzaj zmiennej </a:t>
            </a:r>
          </a:p>
          <a:p>
            <a:r>
              <a:rPr lang="pl-PL" sz="1700"/>
              <a:t>Ustawić parametry tabeli ( indeksowanie, unikalność danych, czy wymagane) </a:t>
            </a:r>
            <a:br>
              <a:rPr lang="pl-PL" sz="1700"/>
            </a:br>
            <a:endParaRPr lang="pl-PL" sz="1700"/>
          </a:p>
          <a:p>
            <a:pPr lvl="1"/>
            <a:endParaRPr lang="pl-PL" sz="1700"/>
          </a:p>
        </p:txBody>
      </p:sp>
    </p:spTree>
    <p:extLst>
      <p:ext uri="{BB962C8B-B14F-4D97-AF65-F5344CB8AC3E}">
        <p14:creationId xmlns:p14="http://schemas.microsoft.com/office/powerpoint/2010/main" val="43083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97098-166A-44EA-96E4-B6DE73AC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pl-PL" sz="2800"/>
              <a:t>Tworzenie Relacji</a:t>
            </a:r>
            <a:endParaRPr lang="en-AU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4359-2181-441D-B0CC-54296EAFD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l-PL" sz="1700" dirty="0"/>
              <a:t>W celu stworzenia relacji korzystamy z narzędzi do tworzenia </a:t>
            </a:r>
            <a:r>
              <a:rPr lang="pl-PL" sz="1700" dirty="0" err="1"/>
              <a:t>realcji</a:t>
            </a:r>
            <a:r>
              <a:rPr lang="pl-PL" sz="1700" dirty="0"/>
              <a:t> </a:t>
            </a:r>
          </a:p>
          <a:p>
            <a:r>
              <a:rPr lang="pl-PL" sz="1700" dirty="0"/>
              <a:t>Można tworzyć relacje 1-wielu oraz 1-1</a:t>
            </a:r>
          </a:p>
          <a:p>
            <a:pPr marL="0" indent="0">
              <a:buNone/>
            </a:pPr>
            <a:endParaRPr lang="pl-PL" sz="1700" dirty="0"/>
          </a:p>
          <a:p>
            <a:pPr lvl="1"/>
            <a:endParaRPr lang="pl-PL" sz="1700" dirty="0"/>
          </a:p>
          <a:p>
            <a:pPr marL="0" indent="0">
              <a:buNone/>
            </a:pPr>
            <a:endParaRPr lang="en-AU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3D357-2D7B-469F-AE6A-0E6951A8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627655"/>
            <a:ext cx="6922008" cy="37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4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F054F-C5E6-4B30-9AB2-BC69E6C9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pl-PL" sz="2800"/>
              <a:t>Zapytania</a:t>
            </a:r>
            <a:endParaRPr lang="en-AU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12F99-2E9D-49EB-90CB-831052DDC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l-PL" sz="1700"/>
              <a:t>Do wykonywania zapytań jest będzie wykorzystywany query design. Query wizard pozwala nie mniejszą elastyczność zapytań</a:t>
            </a:r>
          </a:p>
          <a:p>
            <a:pPr marL="0" indent="0">
              <a:buNone/>
            </a:pPr>
            <a:endParaRPr lang="en-AU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E3DA1-03BA-425B-AA0D-D7C81316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46945"/>
            <a:ext cx="6922008" cy="44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2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5B64-D71F-4977-8EED-9BCBBC41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12CF-3F56-40B6-AB2C-7389BC0D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 </a:t>
            </a:r>
            <a:r>
              <a:rPr lang="pl-PL"/>
              <a:t>Utworzyć 4 </a:t>
            </a:r>
            <a:r>
              <a:rPr lang="pl-PL" dirty="0"/>
              <a:t>dowolne tabele z 3 kolumnami</a:t>
            </a:r>
          </a:p>
          <a:p>
            <a:r>
              <a:rPr lang="pl-PL" dirty="0"/>
              <a:t>Stworzyć co najmniej jedną relacje między dwoma tabelami</a:t>
            </a:r>
          </a:p>
          <a:p>
            <a:r>
              <a:rPr lang="pl-PL" dirty="0"/>
              <a:t>Utworzyć na niej 4 zapytania</a:t>
            </a:r>
          </a:p>
          <a:p>
            <a:r>
              <a:rPr lang="pl-PL" dirty="0"/>
              <a:t>Proponowany temat ( inwentaryzacja IT , komputery licencje </a:t>
            </a:r>
            <a:r>
              <a:rPr lang="pl-PL" dirty="0" err="1"/>
              <a:t>itd</a:t>
            </a:r>
            <a:r>
              <a:rPr lang="pl-PL" dirty="0"/>
              <a:t>) </a:t>
            </a:r>
          </a:p>
          <a:p>
            <a:endParaRPr lang="pl-PL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378478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3107E2C7F4293499A21882E905E8576" ma:contentTypeVersion="2" ma:contentTypeDescription="Utwórz nowy dokument." ma:contentTypeScope="" ma:versionID="f8f9cb58f20c50722989e5a981fb52dd">
  <xsd:schema xmlns:xsd="http://www.w3.org/2001/XMLSchema" xmlns:xs="http://www.w3.org/2001/XMLSchema" xmlns:p="http://schemas.microsoft.com/office/2006/metadata/properties" xmlns:ns2="2f1b10f6-e27c-4d9a-a8a5-abf03431e328" targetNamespace="http://schemas.microsoft.com/office/2006/metadata/properties" ma:root="true" ma:fieldsID="1ab7db543278d550ff4e81952ab63de1" ns2:_="">
    <xsd:import namespace="2f1b10f6-e27c-4d9a-a8a5-abf03431e3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1b10f6-e27c-4d9a-a8a5-abf03431e3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35F837-4630-4543-8377-C46E9217C326}"/>
</file>

<file path=customXml/itemProps2.xml><?xml version="1.0" encoding="utf-8"?>
<ds:datastoreItem xmlns:ds="http://schemas.openxmlformats.org/officeDocument/2006/customXml" ds:itemID="{E1E27FFA-F652-4EF3-9216-8915445477A6}"/>
</file>

<file path=customXml/itemProps3.xml><?xml version="1.0" encoding="utf-8"?>
<ds:datastoreItem xmlns:ds="http://schemas.openxmlformats.org/officeDocument/2006/customXml" ds:itemID="{27A591CB-2381-4C45-8D04-04F5DC7237D9}"/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113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Neue Haas Grotesk Text Pro</vt:lpstr>
      <vt:lpstr>AccentBoxVTI</vt:lpstr>
      <vt:lpstr>Bazy danych</vt:lpstr>
      <vt:lpstr>Acces</vt:lpstr>
      <vt:lpstr>Tworzenie Tabel</vt:lpstr>
      <vt:lpstr>Tworzenie Relacji</vt:lpstr>
      <vt:lpstr>Zapytania</vt:lpstr>
      <vt:lpstr>Zadanie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Bazy danych</dc:title>
  <dc:creator>Tj</dc:creator>
  <cp:lastModifiedBy>Tj</cp:lastModifiedBy>
  <cp:revision>7</cp:revision>
  <dcterms:created xsi:type="dcterms:W3CDTF">2022-02-28T22:32:26Z</dcterms:created>
  <dcterms:modified xsi:type="dcterms:W3CDTF">2022-10-20T10:34:31Z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0x01010043107E2C7F4293499A21882E905E8576</vt:lpwstr>
  </property>
</Properties>
</file>